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slide" Target="slides/slide43.xml"/><Relationship Id="rId25" Type="http://schemas.openxmlformats.org/officeDocument/2006/relationships/slide" Target="slides/slide20.xml"/><Relationship Id="rId47" Type="http://schemas.openxmlformats.org/officeDocument/2006/relationships/slide" Target="slides/slide42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687493d5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g2687493d5dd_0_0:notes"/>
          <p:cNvSpPr/>
          <p:nvPr>
            <p:ph idx="2" type="sldImg"/>
          </p:nvPr>
        </p:nvSpPr>
        <p:spPr>
          <a:xfrm>
            <a:off x="1143225" y="685800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687043a24c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687043a24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2687043a24c_0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687043a24c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687043a24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2687043a24c_0_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6c64628ac9_0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6c64628ac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26c64628ac9_0_5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6c64628ac9_0_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6c64628ac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26c64628ac9_0_6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6c64628ac9_0_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6c64628ac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26c64628ac9_0_7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6c64628ac9_0_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6c64628ac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26c64628ac9_0_8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6c64628ac9_0_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6c64628ac9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26c64628ac9_0_9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6c64628ac9_0_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6c64628ac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26c64628ac9_0_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687043a24c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687043a24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2687043a24c_0_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6c64628ac9_0_1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6c64628ac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26c64628ac9_0_1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d24a651df7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d24a651d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g2d24a651df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6c64628ac9_0_1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6c64628ac9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26c64628ac9_0_1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6c64628ac9_0_1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6c64628ac9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26c64628ac9_0_1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6c64628ac9_0_1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6c64628ac9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26c64628ac9_0_1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6c64628ac9_0_1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6c64628ac9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26c64628ac9_0_1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6c64628ac9_0_1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6c64628ac9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26c64628ac9_0_1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6c64628ac9_0_1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6c64628ac9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26c64628ac9_0_17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d24a651df7_0_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d24a651df7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2d24a651df7_0_10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24a651df7_0_1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d24a651df7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2d24a651df7_0_1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d24a651df7_0_1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d24a651df7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2d24a651df7_0_17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d24a651df7_0_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d24a651df7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2d24a651df7_0_1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d24a651df7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d24a651df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g2d24a651df7_0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d24a651df7_0_1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d24a651df7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2d24a651df7_0_17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d24a651df7_0_1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d24a651df7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2d24a651df7_0_18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d24a651df7_0_1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d24a651df7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2d24a651df7_0_1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d24a651df7_0_1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d24a651df7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2d24a651df7_0_19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d24a651df7_0_2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d24a651df7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2d24a651df7_0_20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d24a651df7_0_1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d24a651df7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2d24a651df7_0_1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d24a651df7_0_2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d24a651df7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2d24a651df7_0_2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d24a651df7_0_2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d24a651df7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2d24a651df7_0_2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d24a651df7_0_2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d24a651df7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2d24a651df7_0_2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d24a651df7_0_1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d24a651df7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2d24a651df7_0_1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d24a651df7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d24a651df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2d24a651df7_0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d24a651df7_0_2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d24a651df7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2d24a651df7_0_2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d24a651df7_0_2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d24a651df7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2d24a651df7_0_2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d24a651df7_0_2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d24a651df7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2d24a651df7_0_2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68a60ba860_0_4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68a60ba860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268a60ba860_0_4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d24a651df7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d24a651df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2d24a651df7_0_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d24a651df7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d24a651df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2d24a651df7_0_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d24a651df7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d24a651df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2d24a651df7_0_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d24a651df7_0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d24a651df7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2d24a651df7_0_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687043a24c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687043a2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2687043a24c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609600" y="1600203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0" type="dt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1" type="ftr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/>
        </p:nvSpPr>
        <p:spPr>
          <a:xfrm>
            <a:off x="2911225" y="1634842"/>
            <a:ext cx="5999100" cy="26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Industry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Work Presentation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</a:t>
            </a:r>
            <a:endParaRPr sz="3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3200">
              <a:solidFill>
                <a:schemeClr val="dk2"/>
              </a:solidFill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422542" y="3532900"/>
            <a:ext cx="11346900" cy="17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Patel Vismay Sandipbhai (20162101015)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367200" y="3158825"/>
            <a:ext cx="11457600" cy="3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Institute of Computer Technology, Ganpat University</a:t>
            </a:r>
            <a:endParaRPr sz="3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Date: 12 May 2024</a:t>
            </a:r>
            <a:endParaRPr sz="3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918275" cy="11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03100" y="152400"/>
            <a:ext cx="3225203" cy="91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609600" y="227138"/>
            <a:ext cx="10972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Week-7</a:t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609600" y="1600200"/>
            <a:ext cx="10972800" cy="475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Appointment Booking Website</a:t>
            </a: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Objective: Develop a user-friendly appointment booking website with seamless authentication and intuitive dashboard functionality. 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Search Filter Component in React: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Objective: Create a reusable search filter component in React to enhance data exploration and facilitate efficient search operations across datasets.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 Management Application: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Objective: Build a task management application with intuitive task organization, complete with filtering and sorting capabilities for enhanced productivity.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p23"/>
          <p:cNvSpPr txBox="1"/>
          <p:nvPr>
            <p:ph idx="12" type="sldNum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48" name="Google Shape;148;p24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675" y="600200"/>
            <a:ext cx="8490300" cy="54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56" name="Google Shape;156;p25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675" y="600200"/>
            <a:ext cx="8490300" cy="54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64" name="Google Shape;164;p26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675" y="600200"/>
            <a:ext cx="8490300" cy="54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415650" y="5532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Week-8</a:t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2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15650" y="1316775"/>
            <a:ext cx="11360700" cy="481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7465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Dynamic Job Role Management: 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Effortlessly add or remove job roles to adapt to organizational needs.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Simplified Employee Registration: 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Streamlined process for registering new employees, capturing essential information.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Insightful Dashboard: 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Centralized dashboard offers a comprehensive view of all employees, facilitating informed decision-making.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Enhanced Organizational Control: 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Manage job roles and employee records to optimize operations and ensure compliance.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title"/>
          </p:nvPr>
        </p:nvSpPr>
        <p:spPr>
          <a:xfrm>
            <a:off x="415650" y="5532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Week-9</a:t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2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81" name="Google Shape;181;p28"/>
          <p:cNvSpPr txBox="1"/>
          <p:nvPr>
            <p:ph idx="1" type="body"/>
          </p:nvPr>
        </p:nvSpPr>
        <p:spPr>
          <a:xfrm>
            <a:off x="415650" y="131678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Efficient Data Handling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Proficiently managed significant data volumes, including 10,000 records.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Dynamic Filtering Implementation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Implemented robust filtering for efficient data retrieval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Interactive Table Display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Utilized interactive components for clear data visualization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Seamless Pagination Integration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Integrated pagination for improved performance and navigation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415650" y="5532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Week-10</a:t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2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89" name="Google Shape;189;p29"/>
          <p:cNvSpPr txBox="1"/>
          <p:nvPr>
            <p:ph idx="1" type="body"/>
          </p:nvPr>
        </p:nvSpPr>
        <p:spPr>
          <a:xfrm>
            <a:off x="339450" y="1316775"/>
            <a:ext cx="11360700" cy="477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7465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Online Exercise Completion: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harpened problem-solving skills through interactive exercises completion.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Code Optimization Techniques: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Maximized application performance with meticulously optimized code.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React Code Splitting Mastery: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Elevated resource utilization in React applications through expert code splitting</a:t>
            </a: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mastery.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Site Optimization: 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Dramatically improved website performance through strategic techniques.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197" name="Google Shape;1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675" y="600200"/>
            <a:ext cx="8490300" cy="54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Week-11</a:t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" name="Google Shape;204;p31"/>
          <p:cNvSpPr txBox="1"/>
          <p:nvPr>
            <p:ph idx="1" type="body"/>
          </p:nvPr>
        </p:nvSpPr>
        <p:spPr>
          <a:xfrm>
            <a:off x="609600" y="1417650"/>
            <a:ext cx="10972800" cy="479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to React Redux Core: 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Explored core concepts of React Redux for efficient state management.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Development of Todo App: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Utilized React Redux for seamless state handling in a functional Todo app.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Creation of Dashboard: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Designed dynamic dashboard with React Redux for comprehensive data display.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Integration of Redux Middleware: 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Improved app performance with Redux middleware for asynchronous actions.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360"/>
              </a:spcBef>
              <a:spcAft>
                <a:spcPts val="160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5" name="Google Shape;205;p31"/>
          <p:cNvSpPr txBox="1"/>
          <p:nvPr>
            <p:ph idx="12" type="sldNum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213" name="Google Shape;2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675" y="600200"/>
            <a:ext cx="8490300" cy="54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latin typeface="Times New Roman"/>
                <a:ea typeface="Times New Roman"/>
                <a:cs typeface="Times New Roman"/>
                <a:sym typeface="Times New Roman"/>
              </a:rPr>
              <a:t>Week-1</a:t>
            </a:r>
            <a:endParaRPr b="1" sz="4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554175" y="1623953"/>
            <a:ext cx="109728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just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on JavaScript.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Learning about basic JavaScript functions.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221" name="Google Shape;2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675" y="600200"/>
            <a:ext cx="8490300" cy="54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229" name="Google Shape;2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675" y="600200"/>
            <a:ext cx="8490300" cy="54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Week-12</a:t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36" name="Google Shape;236;p3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91800" y="1356875"/>
            <a:ext cx="11360700" cy="495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7465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to React Redux Toolkit: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Mastered streamlined state management with Redux Toolkit.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Social Media App Development: 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Created engaging app with dynamic features.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Efficient State Handling: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Leveraged Redux Toolkit for seamless data flow.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Enhanced User Interaction: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Implemented posting, reactions, and notifications for active user participation.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245" name="Google Shape;24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675" y="600200"/>
            <a:ext cx="8490300" cy="54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253" name="Google Shape;25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675" y="600200"/>
            <a:ext cx="8490300" cy="54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8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261" name="Google Shape;26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675" y="600200"/>
            <a:ext cx="8490300" cy="54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/>
          <p:nvPr>
            <p:ph type="title"/>
          </p:nvPr>
        </p:nvSpPr>
        <p:spPr>
          <a:xfrm>
            <a:off x="4918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Week-13</a:t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68" name="Google Shape;268;p3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69" name="Google Shape;269;p39"/>
          <p:cNvSpPr txBox="1"/>
          <p:nvPr>
            <p:ph idx="1" type="body"/>
          </p:nvPr>
        </p:nvSpPr>
        <p:spPr>
          <a:xfrm>
            <a:off x="491800" y="1356875"/>
            <a:ext cx="11360700" cy="495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Budget Buddy App: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Implemented essential financial tracking features: Enabled users to add cash in and cash out transactions, enhancing their ability to monitor expenses accurately.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Enhanced user control: Improved management of payment categories and methods, providing users with better organization and control over their financial data.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Professional Portfolio Website: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Developed a professional website highlighting skills, projects, and experience with sections like "About Me," "Projects," and "Blogs."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Ensured seamless navigation and a user-friendly interface for an engaging browsing experience, encouraging interaction with the content.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7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500"/>
              </a:spcBef>
              <a:spcAft>
                <a:spcPts val="160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277" name="Google Shape;27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675" y="600200"/>
            <a:ext cx="9694322" cy="54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1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285" name="Google Shape;28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675" y="600200"/>
            <a:ext cx="9694322" cy="54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2"/>
          <p:cNvSpPr txBox="1"/>
          <p:nvPr>
            <p:ph type="title"/>
          </p:nvPr>
        </p:nvSpPr>
        <p:spPr>
          <a:xfrm>
            <a:off x="4918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Week-14</a:t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92" name="Google Shape;292;p4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93" name="Google Shape;293;p42"/>
          <p:cNvSpPr txBox="1"/>
          <p:nvPr>
            <p:ph idx="1" type="body"/>
          </p:nvPr>
        </p:nvSpPr>
        <p:spPr>
          <a:xfrm>
            <a:off x="491800" y="1356875"/>
            <a:ext cx="11360700" cy="495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CineSwap Development: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Introduced "CineSwap: Your Ultimate Movie &amp; TV Show Exchange" with React and TMDB API, facilitating movie and TV show trading.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Incorporated browsing features, providing users with essential movie details for informed decision-making.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Learning Next.js: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Initiated Next.js learning journey, focusing on project setup and routing basics.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Explored Next.js features to grasp its advantages and applications in web development.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7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500"/>
              </a:spcBef>
              <a:spcAft>
                <a:spcPts val="160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latin typeface="Times New Roman"/>
                <a:ea typeface="Times New Roman"/>
                <a:cs typeface="Times New Roman"/>
                <a:sym typeface="Times New Roman"/>
              </a:rPr>
              <a:t>Week-2</a:t>
            </a:r>
            <a:endParaRPr b="1" sz="4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609600" y="1600203"/>
            <a:ext cx="109728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607" lvl="0" marL="457200" rtl="0" algn="just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SzPts val="2410"/>
              <a:buFont typeface="Times New Roman"/>
              <a:buChar char="●"/>
            </a:pPr>
            <a:r>
              <a:rPr lang="en-US" sz="2409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on jQuery.</a:t>
            </a:r>
            <a:endParaRPr sz="2409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607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10"/>
              <a:buFont typeface="Times New Roman"/>
              <a:buChar char="●"/>
            </a:pPr>
            <a:r>
              <a:rPr lang="en-US" sz="2409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Learning about basic jQuery functions, jQuery effects, jQuery traversing and Ajax.</a:t>
            </a:r>
            <a:endParaRPr sz="2409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607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10"/>
              <a:buFont typeface="Times New Roman"/>
              <a:buChar char="●"/>
            </a:pPr>
            <a:r>
              <a:rPr lang="en-US" sz="2409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Exploring additional tools like slick slider carousels, flatpickr datetime picker</a:t>
            </a:r>
            <a:r>
              <a:rPr lang="en-US" sz="2409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409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model, and owl-carousel.</a:t>
            </a:r>
            <a:endParaRPr sz="2409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3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301" name="Google Shape;30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675" y="600200"/>
            <a:ext cx="9277350" cy="54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4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309" name="Google Shape;3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675" y="600200"/>
            <a:ext cx="9277350" cy="54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 txBox="1"/>
          <p:nvPr>
            <p:ph type="title"/>
          </p:nvPr>
        </p:nvSpPr>
        <p:spPr>
          <a:xfrm>
            <a:off x="4918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Week-15</a:t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16" name="Google Shape;316;p4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317" name="Google Shape;317;p45"/>
          <p:cNvSpPr txBox="1"/>
          <p:nvPr>
            <p:ph idx="1" type="body"/>
          </p:nvPr>
        </p:nvSpPr>
        <p:spPr>
          <a:xfrm>
            <a:off x="491800" y="1356875"/>
            <a:ext cx="11360700" cy="495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Authentication Mastery: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Implemented secure user registration, login, and profile management using Appwrite, ensuring robust security measures for password recovery and verification processes through Nodemailer integration.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Authentication Mastery: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Successfully integrated MongoDB for secure data management, effectively managing user authentication data and profiles to enhance overall security.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Authentication Mastery: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Developed a comprehensive dashboard interface with nested layouts and pages using Next.js, implementing various styling techniques and optimizations to improve user experience and application performance.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325" name="Google Shape;32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675" y="600200"/>
            <a:ext cx="9277350" cy="54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7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333" name="Google Shape;33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675" y="600200"/>
            <a:ext cx="9371151" cy="54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8"/>
          <p:cNvSpPr txBox="1"/>
          <p:nvPr>
            <p:ph type="title"/>
          </p:nvPr>
        </p:nvSpPr>
        <p:spPr>
          <a:xfrm>
            <a:off x="4918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Week-16</a:t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40" name="Google Shape;340;p4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341" name="Google Shape;341;p48"/>
          <p:cNvSpPr txBox="1"/>
          <p:nvPr>
            <p:ph idx="1" type="body"/>
          </p:nvPr>
        </p:nvSpPr>
        <p:spPr>
          <a:xfrm>
            <a:off x="491800" y="1356875"/>
            <a:ext cx="11360700" cy="495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Developed TechTonic blog site with Next.js and PHPMyAdmin, featuring user authentication and role-based dashboards.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Enabled dynamic blog creation, viewing, and interaction, including personalized user profiles and navigation bars.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Implemented user authentication with verification and various user roles for tailored experiences.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Configured navigation bar to adapt to user roles, offering relevant functionalities accordingly.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9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349" name="Google Shape;34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675" y="600200"/>
            <a:ext cx="9277350" cy="54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0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5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357" name="Google Shape;35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675" y="600200"/>
            <a:ext cx="9277350" cy="54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1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5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365" name="Google Shape;36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675" y="600200"/>
            <a:ext cx="9277350" cy="54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2"/>
          <p:cNvSpPr txBox="1"/>
          <p:nvPr>
            <p:ph type="title"/>
          </p:nvPr>
        </p:nvSpPr>
        <p:spPr>
          <a:xfrm>
            <a:off x="4918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Week-17</a:t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72" name="Google Shape;372;p5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373" name="Google Shape;373;p52"/>
          <p:cNvSpPr txBox="1"/>
          <p:nvPr>
            <p:ph idx="1" type="body"/>
          </p:nvPr>
        </p:nvSpPr>
        <p:spPr>
          <a:xfrm>
            <a:off x="491800" y="1356875"/>
            <a:ext cx="11360700" cy="495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Developed comprehensive school management system for efficient administration.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Modules include student and teacher management, bonafide certificate generation, library management, class and fees management, transportation management, and attendance tracking.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Implemented features for adding, updating, and managing student and teacher details, generating bonafide certificates, managing library inventory, tracking fees, managing transportation details, and tracking student attendance.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latin typeface="Times New Roman"/>
                <a:ea typeface="Times New Roman"/>
                <a:cs typeface="Times New Roman"/>
                <a:sym typeface="Times New Roman"/>
              </a:rPr>
              <a:t>Week-3</a:t>
            </a:r>
            <a:endParaRPr b="1" sz="4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609600" y="1600203"/>
            <a:ext cx="109728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just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on React.js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Task: Building a todo app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 txBox="1"/>
          <p:nvPr>
            <p:ph idx="12" type="sldNum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3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381" name="Google Shape;38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675" y="600200"/>
            <a:ext cx="9277350" cy="54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4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5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389" name="Google Shape;38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675" y="600200"/>
            <a:ext cx="9277350" cy="54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5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5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397" name="Google Shape;39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675" y="600200"/>
            <a:ext cx="9277350" cy="54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6"/>
          <p:cNvSpPr txBox="1"/>
          <p:nvPr>
            <p:ph idx="1" type="body"/>
          </p:nvPr>
        </p:nvSpPr>
        <p:spPr>
          <a:xfrm>
            <a:off x="609600" y="1600203"/>
            <a:ext cx="109728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0"/>
              <a:buFont typeface="Arial"/>
              <a:buNone/>
            </a:pPr>
            <a:r>
              <a:t/>
            </a:r>
            <a:endParaRPr b="1"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ctr">
              <a:spcBef>
                <a:spcPts val="1437"/>
              </a:spcBef>
              <a:spcAft>
                <a:spcPts val="0"/>
              </a:spcAft>
              <a:buClr>
                <a:schemeClr val="dk1"/>
              </a:buClr>
              <a:buSzPts val="11500"/>
              <a:buFont typeface="Arial"/>
              <a:buNone/>
            </a:pPr>
            <a:r>
              <a:rPr b="1" lang="en-US" sz="4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 !!</a:t>
            </a:r>
            <a:endParaRPr b="1" sz="4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4800">
              <a:solidFill>
                <a:schemeClr val="dk1"/>
              </a:solidFill>
            </a:endParaRPr>
          </a:p>
        </p:txBody>
      </p:sp>
      <p:sp>
        <p:nvSpPr>
          <p:cNvPr id="404" name="Google Shape;404;p56"/>
          <p:cNvSpPr txBox="1"/>
          <p:nvPr>
            <p:ph idx="12" type="sldNum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526475" y="302338"/>
            <a:ext cx="10972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latin typeface="Times New Roman"/>
                <a:ea typeface="Times New Roman"/>
                <a:cs typeface="Times New Roman"/>
                <a:sym typeface="Times New Roman"/>
              </a:rPr>
              <a:t>Week-4</a:t>
            </a:r>
            <a:endParaRPr b="1" sz="4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609600" y="1600203"/>
            <a:ext cx="109728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just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Continuing training on React.js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Tasks: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rtl="0" algn="just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○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Creating a registration form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rtl="0" algn="just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○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Storing data on local storage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rtl="0" algn="just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○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Rendering data from local storage into a table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rtl="0" algn="just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○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Implementing add, edit, and delete options for the table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rtl="0" algn="just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○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Rendering data from an external file and storing it into a table and utilizing a model to display data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55" y="1509275"/>
            <a:ext cx="5347850" cy="495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2250" y="1509267"/>
            <a:ext cx="5491561" cy="4951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latin typeface="Times New Roman"/>
                <a:ea typeface="Times New Roman"/>
                <a:cs typeface="Times New Roman"/>
                <a:sym typeface="Times New Roman"/>
              </a:rPr>
              <a:t>Week-5</a:t>
            </a:r>
            <a:endParaRPr b="1" sz="4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609600" y="1600203"/>
            <a:ext cx="109728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just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Learning about JavaScript validation and validation plugins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Tasks: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○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Creating a registration form with all necessary validations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" name="Google Shape;117;p20"/>
          <p:cNvSpPr txBox="1"/>
          <p:nvPr>
            <p:ph idx="12" type="sldNum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509267"/>
            <a:ext cx="4435043" cy="5196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9443" y="1509267"/>
            <a:ext cx="4435043" cy="5196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Week</a:t>
            </a: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-6</a:t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794800" y="1623950"/>
            <a:ext cx="10972800" cy="473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Weather App Implementation: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Built weather apps with jQuery and React.js using OpenWeather API.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Interactive Counter Creation: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Developed counters with user input and functionalities like start, pause, reset.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Utilized create-react-app: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Leveraged features for project setup, optimization, and advanced usage.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Enhanced React.js Proficiency: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Strengthened understanding and practical skills for dynamic web app development.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p22"/>
          <p:cNvSpPr txBox="1"/>
          <p:nvPr>
            <p:ph idx="12" type="sldNum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